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8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43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UP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FFDE71-D989-0496-035C-C8BCB871D1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29059" y="127591"/>
            <a:ext cx="2877879" cy="2158409"/>
          </a:xfrm>
          <a:prstGeom prst="rect">
            <a:avLst/>
          </a:prstGeom>
        </p:spPr>
      </p:pic>
      <p:sp>
        <p:nvSpPr>
          <p:cNvPr id="5" name="Text 4">
            <a:extLst>
              <a:ext uri="{FF2B5EF4-FFF2-40B4-BE49-F238E27FC236}">
                <a16:creationId xmlns:a16="http://schemas.microsoft.com/office/drawing/2014/main" id="{88142CF7-D01D-30F2-BF62-F745E14DFD43}"/>
              </a:ext>
            </a:extLst>
          </p:cNvPr>
          <p:cNvSpPr/>
          <p:nvPr userDrawn="1"/>
        </p:nvSpPr>
        <p:spPr>
          <a:xfrm>
            <a:off x="7524129" y="659176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80" b="1" dirty="0">
                <a:solidFill>
                  <a:srgbClr val="EFE7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3rd International Undergraduate and Postgraduate Conference on Engineering, Technology and Science</a:t>
            </a:r>
            <a:endParaRPr lang="en-US" sz="680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886200" cy="1645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007608"/>
            <a:ext cx="12191695" cy="85039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alphaModFix amt="8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32520" y="3337560"/>
            <a:ext cx="2103120" cy="11887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707033" y="571500"/>
            <a:ext cx="6400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4312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3rd INTERNATIONAL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2834640" y="932688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4312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UNDERGRADUATE AND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4312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POSTGRADUATE CONFERENCE ON</a:t>
            </a:r>
            <a:endParaRPr lang="en-US" sz="2500" dirty="0"/>
          </a:p>
        </p:txBody>
      </p:sp>
      <p:sp>
        <p:nvSpPr>
          <p:cNvPr id="12" name="Text 6"/>
          <p:cNvSpPr/>
          <p:nvPr/>
        </p:nvSpPr>
        <p:spPr>
          <a:xfrm>
            <a:off x="2423160" y="1664208"/>
            <a:ext cx="7406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91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ENGINEERING,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291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AND SCIENCE</a:t>
            </a:r>
            <a:endParaRPr lang="en-US" sz="3400" dirty="0"/>
          </a:p>
        </p:txBody>
      </p:sp>
      <p:sp>
        <p:nvSpPr>
          <p:cNvPr id="13" name="Text 7"/>
          <p:cNvSpPr/>
          <p:nvPr/>
        </p:nvSpPr>
        <p:spPr>
          <a:xfrm>
            <a:off x="4800600" y="2743200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1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4100" dirty="0"/>
          </a:p>
        </p:txBody>
      </p:sp>
      <p:sp>
        <p:nvSpPr>
          <p:cNvPr id="14" name="Shape 8"/>
          <p:cNvSpPr/>
          <p:nvPr/>
        </p:nvSpPr>
        <p:spPr>
          <a:xfrm>
            <a:off x="3657600" y="3090672"/>
            <a:ext cx="1097280" cy="0"/>
          </a:xfrm>
          <a:prstGeom prst="line">
            <a:avLst/>
          </a:prstGeom>
          <a:noFill/>
          <a:ln w="254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5" name="Shape 9"/>
          <p:cNvSpPr/>
          <p:nvPr/>
        </p:nvSpPr>
        <p:spPr>
          <a:xfrm>
            <a:off x="7406640" y="3090672"/>
            <a:ext cx="1097280" cy="0"/>
          </a:xfrm>
          <a:prstGeom prst="line">
            <a:avLst/>
          </a:prstGeom>
          <a:noFill/>
          <a:ln w="254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6" name="Shape 10"/>
          <p:cNvSpPr/>
          <p:nvPr/>
        </p:nvSpPr>
        <p:spPr>
          <a:xfrm rot="10800000">
            <a:off x="4160520" y="3456432"/>
            <a:ext cx="420624" cy="512064"/>
          </a:xfrm>
          <a:prstGeom prst="chevron">
            <a:avLst/>
          </a:prstGeom>
          <a:solidFill>
            <a:srgbClr val="CE1720"/>
          </a:solidFill>
          <a:ln w="12700">
            <a:solidFill>
              <a:srgbClr val="CE172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7" name="Shape 11"/>
          <p:cNvSpPr/>
          <p:nvPr/>
        </p:nvSpPr>
        <p:spPr>
          <a:xfrm>
            <a:off x="4453128" y="3456432"/>
            <a:ext cx="3255264" cy="512064"/>
          </a:xfrm>
          <a:prstGeom prst="rect">
            <a:avLst/>
          </a:prstGeom>
          <a:solidFill>
            <a:srgbClr val="431265"/>
          </a:solidFill>
          <a:ln w="1651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8" name="Shape 12"/>
          <p:cNvSpPr/>
          <p:nvPr/>
        </p:nvSpPr>
        <p:spPr>
          <a:xfrm>
            <a:off x="7580376" y="3456432"/>
            <a:ext cx="420624" cy="512064"/>
          </a:xfrm>
          <a:prstGeom prst="chevron">
            <a:avLst/>
          </a:prstGeom>
          <a:solidFill>
            <a:srgbClr val="CE1720"/>
          </a:solidFill>
          <a:ln w="12700">
            <a:solidFill>
              <a:srgbClr val="CE172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9" name="Text 13"/>
          <p:cNvSpPr/>
          <p:nvPr/>
        </p:nvSpPr>
        <p:spPr>
          <a:xfrm>
            <a:off x="4453128" y="3456432"/>
            <a:ext cx="32552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IUP 2026</a:t>
            </a:r>
            <a:endParaRPr lang="en-US" sz="2200" dirty="0"/>
          </a:p>
        </p:txBody>
      </p:sp>
      <p:sp>
        <p:nvSpPr>
          <p:cNvPr id="20" name="Shape 14"/>
          <p:cNvSpPr/>
          <p:nvPr/>
        </p:nvSpPr>
        <p:spPr>
          <a:xfrm>
            <a:off x="3246120" y="4096512"/>
            <a:ext cx="5669280" cy="502920"/>
          </a:xfrm>
          <a:prstGeom prst="roundRect">
            <a:avLst>
              <a:gd name="adj" fmla="val 50000"/>
            </a:avLst>
          </a:prstGeom>
          <a:solidFill>
            <a:srgbClr val="431265"/>
          </a:solidFill>
          <a:ln w="1397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21" name="Text 15"/>
          <p:cNvSpPr/>
          <p:nvPr/>
        </p:nvSpPr>
        <p:spPr>
          <a:xfrm>
            <a:off x="3337560" y="4096512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Inspiring Youth Scholars Toward Global Impact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2468880" y="4828032"/>
            <a:ext cx="7223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91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2743200" y="5349240"/>
            <a:ext cx="6675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B52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Name  |  Institution  |  11–12 November 2026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D3B7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886200" cy="16459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007608"/>
            <a:ext cx="12191695" cy="850392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291256"/>
          </a:solidFill>
          <a:ln w="12700">
            <a:solidFill>
              <a:srgbClr val="291256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pic>
        <p:nvPicPr>
          <p:cNvPr id="6" name="Image 3" descr="preencoded.png"/>
          <p:cNvPicPr>
            <a:picLocks noChangeAspect="1"/>
          </p:cNvPicPr>
          <p:nvPr/>
        </p:nvPicPr>
        <p:blipFill>
          <a:blip>
            <a:alphaModFix amt="92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840480" cy="16459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389120" y="2057400"/>
            <a:ext cx="6766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291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500" dirty="0"/>
          </a:p>
        </p:txBody>
      </p:sp>
      <p:sp>
        <p:nvSpPr>
          <p:cNvPr id="11" name="Text 5"/>
          <p:cNvSpPr/>
          <p:nvPr/>
        </p:nvSpPr>
        <p:spPr>
          <a:xfrm>
            <a:off x="4407408" y="2907792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2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this slide to introduce a major section of your presentation.</a:t>
            </a:r>
            <a:endParaRPr lang="en-US" sz="1600" dirty="0"/>
          </a:p>
        </p:txBody>
      </p:sp>
      <p:sp>
        <p:nvSpPr>
          <p:cNvPr id="12" name="Shape 6"/>
          <p:cNvSpPr/>
          <p:nvPr/>
        </p:nvSpPr>
        <p:spPr>
          <a:xfrm>
            <a:off x="4407408" y="3547872"/>
            <a:ext cx="2057400" cy="0"/>
          </a:xfrm>
          <a:prstGeom prst="line">
            <a:avLst/>
          </a:prstGeom>
          <a:noFill/>
          <a:ln w="635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3" name="Shape 7"/>
          <p:cNvSpPr/>
          <p:nvPr/>
        </p:nvSpPr>
        <p:spPr>
          <a:xfrm>
            <a:off x="6510528" y="3547872"/>
            <a:ext cx="960120" cy="0"/>
          </a:xfrm>
          <a:prstGeom prst="line">
            <a:avLst/>
          </a:prstGeom>
          <a:noFill/>
          <a:ln w="25400">
            <a:solidFill>
              <a:srgbClr val="CE172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D3B7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200400" cy="128016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007608"/>
            <a:ext cx="12191695" cy="85039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94360" y="950976"/>
            <a:ext cx="10241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2912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TITLE</a:t>
            </a:r>
            <a:endParaRPr lang="en-US" sz="2600" dirty="0"/>
          </a:p>
        </p:txBody>
      </p:sp>
      <p:sp>
        <p:nvSpPr>
          <p:cNvPr id="7" name="Shape 2"/>
          <p:cNvSpPr/>
          <p:nvPr/>
        </p:nvSpPr>
        <p:spPr>
          <a:xfrm>
            <a:off x="612648" y="1609344"/>
            <a:ext cx="1005840" cy="0"/>
          </a:xfrm>
          <a:prstGeom prst="line">
            <a:avLst/>
          </a:prstGeom>
          <a:noFill/>
          <a:ln w="50800">
            <a:solidFill>
              <a:srgbClr val="F5A000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MY"/>
          </a:p>
        </p:txBody>
      </p:sp>
      <p:sp>
        <p:nvSpPr>
          <p:cNvPr id="8" name="Shape 3"/>
          <p:cNvSpPr/>
          <p:nvPr/>
        </p:nvSpPr>
        <p:spPr>
          <a:xfrm>
            <a:off x="1673352" y="1609344"/>
            <a:ext cx="1920240" cy="0"/>
          </a:xfrm>
          <a:prstGeom prst="line">
            <a:avLst/>
          </a:prstGeom>
          <a:noFill/>
          <a:ln w="19050">
            <a:solidFill>
              <a:srgbClr val="CE172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0" name="Shape 5"/>
          <p:cNvSpPr/>
          <p:nvPr/>
        </p:nvSpPr>
        <p:spPr>
          <a:xfrm>
            <a:off x="685800" y="1874520"/>
            <a:ext cx="7406640" cy="3566160"/>
          </a:xfrm>
          <a:prstGeom prst="roundRect">
            <a:avLst>
              <a:gd name="adj" fmla="val 2051"/>
            </a:avLst>
          </a:prstGeom>
          <a:solidFill>
            <a:srgbClr val="FAF8FB"/>
          </a:solidFill>
          <a:ln w="12700">
            <a:solidFill>
              <a:srgbClr val="D8CBE2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1" name="Text 6"/>
          <p:cNvSpPr/>
          <p:nvPr/>
        </p:nvSpPr>
        <p:spPr>
          <a:xfrm>
            <a:off x="987552" y="2176272"/>
            <a:ext cx="6720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4312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content area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1005840" y="2633472"/>
            <a:ext cx="6492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dirty="0">
                <a:solidFill>
                  <a:srgbClr val="5B52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First key point</a:t>
            </a:r>
            <a:endParaRPr lang="en-US" sz="1600" dirty="0"/>
          </a:p>
          <a:p>
            <a:r>
              <a:rPr lang="en-US" sz="1600" dirty="0">
                <a:solidFill>
                  <a:srgbClr val="5B52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Second key point</a:t>
            </a:r>
            <a:endParaRPr lang="en-US" sz="1600" dirty="0"/>
          </a:p>
          <a:p>
            <a:r>
              <a:rPr lang="en-US" sz="1600" dirty="0">
                <a:solidFill>
                  <a:srgbClr val="5B52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Third key point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>
                <a:solidFill>
                  <a:srgbClr val="5B52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text concise and use visuals whenever possible.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8732520" y="2148840"/>
            <a:ext cx="1874520" cy="1874520"/>
          </a:xfrm>
          <a:prstGeom prst="ellipse">
            <a:avLst/>
          </a:prstGeom>
          <a:solidFill>
            <a:srgbClr val="F3ECF7"/>
          </a:solidFill>
          <a:ln w="254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MY"/>
          </a:p>
        </p:txBody>
      </p:sp>
      <p:sp>
        <p:nvSpPr>
          <p:cNvPr id="14" name="Text 9"/>
          <p:cNvSpPr/>
          <p:nvPr/>
        </p:nvSpPr>
        <p:spPr>
          <a:xfrm>
            <a:off x="9235440" y="2514600"/>
            <a:ext cx="868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200" dirty="0">
                <a:solidFill>
                  <a:srgbClr val="431265"/>
                </a:solidFill>
              </a:rPr>
              <a:t>⚙</a:t>
            </a:r>
            <a:endParaRPr lang="en-US" sz="4200" dirty="0"/>
          </a:p>
        </p:txBody>
      </p:sp>
      <p:sp>
        <p:nvSpPr>
          <p:cNvPr id="15" name="Text 10"/>
          <p:cNvSpPr/>
          <p:nvPr/>
        </p:nvSpPr>
        <p:spPr>
          <a:xfrm>
            <a:off x="8595360" y="42519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7038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/ ICON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8321040" y="461772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5B52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short caption or evidence source.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46520"/>
            <a:ext cx="41148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5D3B73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88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PowerPoint Presentation</vt:lpstr>
      <vt:lpstr>PowerPoint Presentation</vt:lpstr>
      <vt:lpstr>PowerPoint Presentation</vt:lpstr>
    </vt:vector>
  </TitlesOfParts>
  <Company>Universiti Malaysia Terengganu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IUP 2026 Official Branding Presentation Template</dc:title>
  <dc:subject>IUP 2026 Presentation Template</dc:subject>
  <dc:creator>OpenAI</dc:creator>
  <cp:lastModifiedBy>dina azleema</cp:lastModifiedBy>
  <cp:revision>2</cp:revision>
  <dcterms:created xsi:type="dcterms:W3CDTF">2026-10-26T03:05:18Z</dcterms:created>
  <dcterms:modified xsi:type="dcterms:W3CDTF">2026-10-26T03:31:57Z</dcterms:modified>
</cp:coreProperties>
</file>